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0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ACE7D3-798D-4F14-A7C1-067A8E5AD9A0}" type="datetimeFigureOut">
              <a:rPr lang="ru-RU" smtClean="0"/>
              <a:t>25.01.2022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827FC7-344E-4564-824B-0C3285E2702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ACE7D3-798D-4F14-A7C1-067A8E5AD9A0}" type="datetimeFigureOut">
              <a:rPr lang="ru-RU" smtClean="0"/>
              <a:t>25.01.2022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827FC7-344E-4564-824B-0C3285E2702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ACE7D3-798D-4F14-A7C1-067A8E5AD9A0}" type="datetimeFigureOut">
              <a:rPr lang="ru-RU" smtClean="0"/>
              <a:t>25.01.2022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827FC7-344E-4564-824B-0C3285E2702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ACE7D3-798D-4F14-A7C1-067A8E5AD9A0}" type="datetimeFigureOut">
              <a:rPr lang="ru-RU" smtClean="0"/>
              <a:t>25.01.2022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827FC7-344E-4564-824B-0C3285E2702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ACE7D3-798D-4F14-A7C1-067A8E5AD9A0}" type="datetimeFigureOut">
              <a:rPr lang="ru-RU" smtClean="0"/>
              <a:t>25.01.2022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827FC7-344E-4564-824B-0C3285E2702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ACE7D3-798D-4F14-A7C1-067A8E5AD9A0}" type="datetimeFigureOut">
              <a:rPr lang="ru-RU" smtClean="0"/>
              <a:t>25.01.2022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827FC7-344E-4564-824B-0C3285E2702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ACE7D3-798D-4F14-A7C1-067A8E5AD9A0}" type="datetimeFigureOut">
              <a:rPr lang="ru-RU" smtClean="0"/>
              <a:t>25.01.2022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827FC7-344E-4564-824B-0C3285E2702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ACE7D3-798D-4F14-A7C1-067A8E5AD9A0}" type="datetimeFigureOut">
              <a:rPr lang="ru-RU" smtClean="0"/>
              <a:t>25.01.2022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827FC7-344E-4564-824B-0C3285E2702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ACE7D3-798D-4F14-A7C1-067A8E5AD9A0}" type="datetimeFigureOut">
              <a:rPr lang="ru-RU" smtClean="0"/>
              <a:t>25.01.2022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827FC7-344E-4564-824B-0C3285E27022}" type="slidenum">
              <a:rPr lang="ru-RU" smtClean="0"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ACE7D3-798D-4F14-A7C1-067A8E5AD9A0}" type="datetimeFigureOut">
              <a:rPr lang="ru-RU" smtClean="0"/>
              <a:t>25.01.2022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827FC7-344E-4564-824B-0C3285E2702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ACE7D3-798D-4F14-A7C1-067A8E5AD9A0}" type="datetimeFigureOut">
              <a:rPr lang="ru-RU" smtClean="0"/>
              <a:t>25.01.2022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827FC7-344E-4564-824B-0C3285E2702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B7ACE7D3-798D-4F14-A7C1-067A8E5AD9A0}" type="datetimeFigureOut">
              <a:rPr lang="ru-RU" smtClean="0"/>
              <a:t>25.01.2022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A3827FC7-344E-4564-824B-0C3285E27022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Оказание методической и практической помощи библиотекарям сельских библиотек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617401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err="1" smtClean="0"/>
              <a:t>Каштановская</a:t>
            </a:r>
            <a:r>
              <a:rPr lang="ru-RU" dirty="0" smtClean="0"/>
              <a:t> сельская библиотека-филиал №9</a:t>
            </a:r>
            <a:endParaRPr lang="ru-RU" dirty="0"/>
          </a:p>
        </p:txBody>
      </p:sp>
      <p:pic>
        <p:nvPicPr>
          <p:cNvPr id="4" name="Picture 2" descr="кашт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3067" y="1700808"/>
            <a:ext cx="3340100" cy="459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653" y="1556792"/>
            <a:ext cx="3838196" cy="29819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1801" y="3573016"/>
            <a:ext cx="1862262" cy="25141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699619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650" y="476672"/>
            <a:ext cx="5853113" cy="950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628800"/>
            <a:ext cx="2925098" cy="23055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 descr="C:\Users\bibliotekar\Desktop\ст выезд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7" y="1781448"/>
            <a:ext cx="2491133" cy="1791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2677232"/>
            <a:ext cx="2368616" cy="32744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126061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76672"/>
            <a:ext cx="5566130" cy="1097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772816"/>
            <a:ext cx="3633787" cy="2725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916832"/>
            <a:ext cx="2682875" cy="3578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178926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260648"/>
            <a:ext cx="3426249" cy="14631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060848"/>
            <a:ext cx="2901950" cy="3865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916832"/>
            <a:ext cx="3382963" cy="451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806237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404664"/>
            <a:ext cx="3834716" cy="1097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764532"/>
            <a:ext cx="2573337" cy="3432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2487" y="2492896"/>
            <a:ext cx="3243263" cy="2432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154041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404664"/>
            <a:ext cx="4627265" cy="1097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844824"/>
            <a:ext cx="3114675" cy="4144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2452084"/>
            <a:ext cx="4700587" cy="3524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086082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04664"/>
            <a:ext cx="5779509" cy="1097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925" y="2132856"/>
            <a:ext cx="2432050" cy="3236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974671"/>
            <a:ext cx="2322513" cy="3097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103835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404664"/>
            <a:ext cx="4627563" cy="1096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811" y="1677809"/>
            <a:ext cx="4249737" cy="318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852936"/>
            <a:ext cx="3816350" cy="2852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874088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0448" y="476672"/>
            <a:ext cx="3425825" cy="1463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060848"/>
            <a:ext cx="3024187" cy="2024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2636912"/>
            <a:ext cx="3255963" cy="2170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405258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404664"/>
            <a:ext cx="3419475" cy="1457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898650"/>
            <a:ext cx="3676650" cy="306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132" y="2348880"/>
            <a:ext cx="3816350" cy="2865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597147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404664"/>
            <a:ext cx="3425825" cy="1457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060848"/>
            <a:ext cx="3163887" cy="2365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708920"/>
            <a:ext cx="3670300" cy="2500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403366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404664"/>
            <a:ext cx="5780087" cy="1096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772816"/>
            <a:ext cx="2935486" cy="38631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0216" y="2074863"/>
            <a:ext cx="3603625" cy="2706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688902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2516841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92</TotalTime>
  <Words>13</Words>
  <Application>Microsoft Office PowerPoint</Application>
  <PresentationFormat>Экран (4:3)</PresentationFormat>
  <Paragraphs>2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Аспект</vt:lpstr>
      <vt:lpstr>Оказание методической и практической помощи библиотекарям сельских библиотек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 Corporation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Оказание методической и практической помощи библиотекарям сельских библиотек</dc:title>
  <dc:creator>Microsoft Office</dc:creator>
  <cp:lastModifiedBy>Microsoft Office</cp:lastModifiedBy>
  <cp:revision>5</cp:revision>
  <dcterms:created xsi:type="dcterms:W3CDTF">2022-01-25T10:59:25Z</dcterms:created>
  <dcterms:modified xsi:type="dcterms:W3CDTF">2022-01-25T12:31:43Z</dcterms:modified>
</cp:coreProperties>
</file>